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15/7/2021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15/7/2021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15/7/2021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15/7/2021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15/7/2021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15/7/2021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15/7/2021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15/7/2021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15/7/2021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15/7/2021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15/7/2021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15/7/2021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48206" y="1303143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 smtClean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 smtClean="0">
                <a:ea typeface="Calibri"/>
                <a:cs typeface="Times New Roman"/>
              </a:rPr>
              <a:t>03.</a:t>
            </a:r>
            <a:r>
              <a:rPr lang="en-US" sz="1000" dirty="0" smtClean="0">
                <a:ea typeface="Calibri"/>
                <a:cs typeface="Times New Roman"/>
              </a:rPr>
              <a:t>c.1</a:t>
            </a:r>
            <a:r>
              <a:rPr lang="el-GR" sz="1000" dirty="0" smtClean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 smtClean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  <a:endParaRPr lang="el-G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 smtClean="0">
                <a:solidFill>
                  <a:schemeClr val="tx2"/>
                </a:solidFill>
              </a:rPr>
              <a:t>  </a:t>
            </a:r>
            <a:r>
              <a:rPr lang="el-GR" sz="1600" b="1" dirty="0" smtClean="0">
                <a:solidFill>
                  <a:schemeClr val="tx2"/>
                </a:solidFill>
              </a:rPr>
              <a:t> Α Τ Τ Ι Κ Η Σ</a:t>
            </a:r>
            <a:endParaRPr lang="el-GR" sz="1600" b="1" dirty="0">
              <a:solidFill>
                <a:schemeClr val="tx2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/>
              <a:t>ΕΤΠΑ</a:t>
            </a:r>
            <a:endParaRPr lang="el-GR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/>
              <a:t>Με τη συγχρηματοδότηση της Ελλάδας και της Ευρωπαϊκής Ένωσης</a:t>
            </a:r>
            <a:endParaRPr lang="el-GR" sz="1200" b="1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  <a:endParaRPr lang="el-GR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Η 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ευρώ.</a:t>
            </a:r>
          </a:p>
          <a:p>
            <a:pPr algn="just"/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27370" y="5641265"/>
            <a:ext cx="2136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11.214,46€</a:t>
            </a:r>
            <a:endParaRPr lang="el-GR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156200" y="2437016"/>
            <a:ext cx="3252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accent1">
                    <a:lumMod val="50000"/>
                  </a:schemeClr>
                </a:solidFill>
              </a:rPr>
              <a:t>ΑΤΤΕ3-0228232</a:t>
            </a:r>
            <a:endParaRPr lang="el-G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08363" y="2889055"/>
            <a:ext cx="314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ΟΙΚΟΝΟΜΙΔΗ ΠΕΛΑΓΙΑ</a:t>
            </a:r>
            <a:endParaRPr lang="el-G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222</Words>
  <Application>Microsoft Office PowerPoint</Application>
  <PresentationFormat>Προβολή στην οθόνη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boss</cp:lastModifiedBy>
  <cp:revision>13</cp:revision>
  <dcterms:created xsi:type="dcterms:W3CDTF">2021-05-19T11:41:06Z</dcterms:created>
  <dcterms:modified xsi:type="dcterms:W3CDTF">2021-07-15T11:11:20Z</dcterms:modified>
</cp:coreProperties>
</file>